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>
        <p:scale>
          <a:sx n="100" d="100"/>
          <a:sy n="100" d="100"/>
        </p:scale>
        <p:origin x="-522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8C19-87F4-49C3-9142-2CB0E4A9F30B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C52F-8124-4784-923D-3C3C00E48F1C}" type="slidenum">
              <a:rPr lang="en-GB" smtClean="0"/>
              <a:t>‹#›</a:t>
            </a:fld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2865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8C19-87F4-49C3-9142-2CB0E4A9F30B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C52F-8124-4784-923D-3C3C00E48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947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8C19-87F4-49C3-9142-2CB0E4A9F30B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C52F-8124-4784-923D-3C3C00E48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79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8C19-87F4-49C3-9142-2CB0E4A9F30B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C52F-8124-4784-923D-3C3C00E48F1C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8682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8C19-87F4-49C3-9142-2CB0E4A9F30B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C52F-8124-4784-923D-3C3C00E48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401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8C19-87F4-49C3-9142-2CB0E4A9F30B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C52F-8124-4784-923D-3C3C00E48F1C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0996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8C19-87F4-49C3-9142-2CB0E4A9F30B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C52F-8124-4784-923D-3C3C00E48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948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8C19-87F4-49C3-9142-2CB0E4A9F30B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C52F-8124-4784-923D-3C3C00E48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3428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8C19-87F4-49C3-9142-2CB0E4A9F30B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C52F-8124-4784-923D-3C3C00E48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202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8C19-87F4-49C3-9142-2CB0E4A9F30B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C52F-8124-4784-923D-3C3C00E48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592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8C19-87F4-49C3-9142-2CB0E4A9F30B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C52F-8124-4784-923D-3C3C00E48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03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8C19-87F4-49C3-9142-2CB0E4A9F30B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C52F-8124-4784-923D-3C3C00E48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912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8C19-87F4-49C3-9142-2CB0E4A9F30B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C52F-8124-4784-923D-3C3C00E48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794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8C19-87F4-49C3-9142-2CB0E4A9F30B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C52F-8124-4784-923D-3C3C00E48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448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8C19-87F4-49C3-9142-2CB0E4A9F30B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C52F-8124-4784-923D-3C3C00E48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391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8C19-87F4-49C3-9142-2CB0E4A9F30B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C52F-8124-4784-923D-3C3C00E48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005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8C19-87F4-49C3-9142-2CB0E4A9F30B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C52F-8124-4784-923D-3C3C00E48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930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D4E8C19-87F4-49C3-9142-2CB0E4A9F30B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5B9C52F-8124-4784-923D-3C3C00E48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885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5E69B91-FD72-BF29-D31B-C0AE5370E7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4471" y="339365"/>
            <a:ext cx="7899663" cy="5950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29472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Wingdings 3</vt:lpstr>
      <vt:lpstr>Slice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ANGELL, Sally (NORTH SWINDON PRACTICE)</dc:creator>
  <cp:lastModifiedBy>ANGELL, Sally (NORTH SWINDON PRACTICE)</cp:lastModifiedBy>
  <cp:revision>2</cp:revision>
  <dcterms:created xsi:type="dcterms:W3CDTF">2023-03-03T10:38:35Z</dcterms:created>
  <dcterms:modified xsi:type="dcterms:W3CDTF">2023-03-03T16:02:36Z</dcterms:modified>
</cp:coreProperties>
</file>